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4" r:id="rId3"/>
    <p:sldId id="263" r:id="rId4"/>
    <p:sldId id="257" r:id="rId5"/>
    <p:sldId id="258" r:id="rId6"/>
    <p:sldId id="260" r:id="rId7"/>
    <p:sldId id="259" r:id="rId8"/>
    <p:sldId id="265" r:id="rId9"/>
    <p:sldId id="262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E9C5"/>
    <a:srgbClr val="1E1E1E"/>
    <a:srgbClr val="A8A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123C-3F8E-BEA9-A414-CF6F0548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01D5E-6F79-B937-6CDD-2162DC486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661CE-8603-CDC2-5960-DF75A23BF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EFD23-7EB1-56B8-CDB7-18AEDB05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CABAA-6B93-D206-F6E2-01467E72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19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BFB4-26C6-44E7-49BC-5266DD99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2B261-71DF-BA38-A5E2-A8DFF35B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206A5-56E8-FF98-273D-B1CBDA30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56748-6904-48E4-7C98-8996E6F1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9397-D23E-F370-12B6-6E918B0B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138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92F5D-6FCA-F2E5-EDD6-BEEBD9179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A98CD-5E46-5617-96D0-4D19448D7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2F6AD-0914-1279-4AD5-35A7B2F2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5CC85-2AD1-69FD-A8A9-C91FA100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6FEEA-E27E-BA15-412D-368261E7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8679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E913-1288-A811-DAC0-26314D03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41AE7-FC4C-5A2E-1E33-6A047B24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065A-1ECD-2BEF-BCEC-3A1622DE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758F4-B7A1-FA7A-0FBF-0D41CA18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0E8CC-5EB8-0DE0-E873-DEC42610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871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F527-0137-7D23-D139-552B655F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CAC-23A0-E166-D5FD-EB34FD449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38E4-D373-B4DF-5863-FC97192F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5344A-C200-CF5A-43A0-F75A9327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0D19-2C68-E73D-CDA4-C23DED76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611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4D27-184B-8A8F-1E1F-D0D830ED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DB3B-0381-B6E3-7C53-35AF66EE5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78F98-CBEF-C8FB-993D-17F4DA55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4F4ED-6E30-0871-2E07-AD30CAF1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470A-298B-E828-6DC3-3CD274DE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CFAE1-29D0-3C96-D166-4CE00676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252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38A8-5CFD-BE13-B9F5-3DF76A1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32272-E692-4C0D-3174-15280D49B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20F23-8620-70B4-2850-992580A79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5E3B2-9E6A-9763-25DE-4072016F2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B3167-E2C9-1775-600A-8CF6F02F7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00FB0-2F5A-FA47-FCDC-192DFC4C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64630-8F56-EBDE-0844-64E60695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81EB6-196C-9BE5-24C9-9E0A012D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111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375B-D225-5E41-C0D4-043106DC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42503-7AD6-011F-3130-A4B51DD5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7A1ED-BDB6-FF3E-BC90-A7E49687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141B-5D6E-ABD9-7ED0-2B7CB199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731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BD08B-F203-6723-6A72-2CEF3902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341EB-41F1-3BD1-F858-9E8CC598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B54D6-E845-3559-2624-E57B7CD0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5736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8F4-EABF-3A75-C156-8096C699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E82D-0CAB-DC61-E1B0-AE21EB4D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FD1F3-6C47-ADA9-4EA7-0B0AA0FF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2D96D-865A-B9DE-98AE-68BD3670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11F27-E748-2903-C732-7A9F1BFC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9707F-8F89-00E4-B4B2-8C23131B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572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BE34-5DF1-9729-8030-7D8EA2A1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EE38-645F-342E-CEDB-86A6214E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DDBA-2E7A-3DF2-0A5A-79C6D8333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89778-B738-63D9-895B-BDFFE823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DA614-7D50-4F0B-CDE3-E2AFD596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E09B6-39C5-2370-FFBA-BD2E20B6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2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F8CA6-E4C9-DACF-0967-B0BC612B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60174-53AC-FECF-45CD-1C02D9923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68008-13DE-7ED9-69C3-C0D30437B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892A-D47B-4405-86AE-1563FE4D0F29}" type="datetimeFigureOut">
              <a:rPr lang="en-IL" smtClean="0"/>
              <a:t>05/08/2023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F6F-FCC9-3848-E638-B142F58D0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1BFBA-3E92-2E01-E233-1C13895A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13174-262D-4E85-98F6-7D0A6FC4E1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305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s2VX241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yramids and a stone tower&#10;&#10;Description automatically generated">
            <a:extLst>
              <a:ext uri="{FF2B5EF4-FFF2-40B4-BE49-F238E27FC236}">
                <a16:creationId xmlns:a16="http://schemas.microsoft.com/office/drawing/2014/main" id="{D52C8A2C-48B1-0AA5-4BAC-FE44BAF0D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6D59A6-F79A-A3FF-F771-4E852314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Algerian" panose="04020705040A02060702" pitchFamily="82" charset="0"/>
              </a:rPr>
              <a:t>Draw Your Path</a:t>
            </a:r>
            <a:endParaRPr lang="en-IL" sz="8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DEEBAFD-727B-C1A1-8604-448C673F4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346171"/>
          </a:xfrm>
        </p:spPr>
        <p:txBody>
          <a:bodyPr>
            <a:normAutofit/>
          </a:bodyPr>
          <a:lstStyle/>
          <a:p>
            <a:pPr rtl="1"/>
            <a:r>
              <a:rPr lang="he-IL" dirty="0">
                <a:solidFill>
                  <a:srgbClr val="FFFFFF"/>
                </a:solidFill>
              </a:rPr>
              <a:t>מספר הפרויקט - 231408 </a:t>
            </a:r>
          </a:p>
          <a:p>
            <a:pPr rtl="1"/>
            <a:r>
              <a:rPr lang="he-IL" dirty="0">
                <a:solidFill>
                  <a:srgbClr val="FFFFFF"/>
                </a:solidFill>
              </a:rPr>
              <a:t>שם הסדנה –  פיתוח משחקים עם</a:t>
            </a:r>
            <a:r>
              <a:rPr lang="en-US" dirty="0">
                <a:solidFill>
                  <a:srgbClr val="FFFFFF"/>
                </a:solidFill>
              </a:rPr>
              <a:t>  Unity </a:t>
            </a:r>
          </a:p>
          <a:p>
            <a:pPr rtl="1"/>
            <a:r>
              <a:rPr lang="he-IL" dirty="0">
                <a:solidFill>
                  <a:srgbClr val="FFFFFF"/>
                </a:solidFill>
              </a:rPr>
              <a:t>שם המנחה – משה סולאמי</a:t>
            </a:r>
          </a:p>
          <a:p>
            <a:pPr rtl="1"/>
            <a:r>
              <a:rPr lang="he-IL" dirty="0">
                <a:solidFill>
                  <a:srgbClr val="FFFFFF"/>
                </a:solidFill>
              </a:rPr>
              <a:t>שמות המגישים – יוסף דקה, איסמעיל ג'ובראן ג'בארין</a:t>
            </a:r>
          </a:p>
          <a:p>
            <a:endParaRPr lang="en-IL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7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yramids and a stone tower&#10;&#10;Description automatically generated">
            <a:extLst>
              <a:ext uri="{FF2B5EF4-FFF2-40B4-BE49-F238E27FC236}">
                <a16:creationId xmlns:a16="http://schemas.microsoft.com/office/drawing/2014/main" id="{1C9AEF8C-8548-BB60-776A-5B737FFFE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5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B7E4F-6EE5-9E00-0C10-D53925DF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800" dirty="0"/>
              <a:t>Introduction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DD79-ECC1-49E8-7202-F1597E7A3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An action and adventure VR game developed with Unity which is a powerful tool that simplified our path in making that game</a:t>
            </a:r>
          </a:p>
          <a:p>
            <a:r>
              <a:rPr lang="en-US" sz="2400" dirty="0"/>
              <a:t>Your main goal is to retrieve an item in the end of the map, but what’s important is the path to retrieving the item</a:t>
            </a:r>
          </a:p>
          <a:p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56682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A8AA8D"/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E03A9-4B2E-CC5B-2B8F-F01D0BA5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Target audience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E1121-4D74-0FB3-F8D8-28540692E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This game was made for people who are into the action and adventure genre</a:t>
            </a:r>
          </a:p>
          <a:p>
            <a:pPr algn="ctr"/>
            <a:r>
              <a:rPr lang="en-US" sz="2000" dirty="0"/>
              <a:t>No need to have an experience with VR or action/adventure games</a:t>
            </a:r>
            <a:endParaRPr lang="en-IL" sz="2000" dirty="0"/>
          </a:p>
        </p:txBody>
      </p:sp>
      <p:pic>
        <p:nvPicPr>
          <p:cNvPr id="5" name="Picture 4" descr="A drawing and a drawing on a paper&#10;&#10;Description automatically generated">
            <a:extLst>
              <a:ext uri="{FF2B5EF4-FFF2-40B4-BE49-F238E27FC236}">
                <a16:creationId xmlns:a16="http://schemas.microsoft.com/office/drawing/2014/main" id="{D0C9B75C-0EE6-5F8C-7EBB-0E07B5FA0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85" y="2405149"/>
            <a:ext cx="9687933" cy="389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CD6D6-2340-8CC4-F446-994C0E11F647}"/>
              </a:ext>
            </a:extLst>
          </p:cNvPr>
          <p:cNvSpPr txBox="1"/>
          <p:nvPr/>
        </p:nvSpPr>
        <p:spPr>
          <a:xfrm>
            <a:off x="2830638" y="6314636"/>
            <a:ext cx="65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in-game screenshot showing controls at the start of the game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7275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A8AA8D"/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2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03B4-8FCB-52F4-8DEC-314C1BC3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52D7-B594-57FB-C24E-4B91C05F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game’s main feature is the ability to draw things into existence</a:t>
            </a:r>
          </a:p>
          <a:p>
            <a:r>
              <a:rPr lang="en-US" dirty="0"/>
              <a:t>The map is constructed from several interconnected areas</a:t>
            </a:r>
          </a:p>
          <a:p>
            <a:r>
              <a:rPr lang="en-US" dirty="0"/>
              <a:t>In each area the player will encounter enemies</a:t>
            </a:r>
          </a:p>
          <a:p>
            <a:r>
              <a:rPr lang="en-US" dirty="0"/>
              <a:t>between each area player will have to solve a puzzle in order to move onto the next one</a:t>
            </a:r>
          </a:p>
          <a:p>
            <a:r>
              <a:rPr lang="en-US" dirty="0"/>
              <a:t>All these obstacles in the player’s playthrough will have to be solved using the drawing feature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864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A8AA8D"/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2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A975-BFD3-17CA-B073-E2644622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drawing feature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D4BB-BDBD-6321-63D1-09E54F3D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4250"/>
          </a:xfrm>
        </p:spPr>
        <p:txBody>
          <a:bodyPr>
            <a:normAutofit/>
          </a:bodyPr>
          <a:lstStyle/>
          <a:p>
            <a:r>
              <a:rPr lang="en-US" dirty="0"/>
              <a:t>The tool which enables you to use the drawing feature is a marker and a draw canvas</a:t>
            </a:r>
          </a:p>
        </p:txBody>
      </p:sp>
      <p:pic>
        <p:nvPicPr>
          <p:cNvPr id="5" name="Picture 4" descr="A video game with a red object in the middle of a hole in the snow&#10;&#10;Description automatically generated">
            <a:extLst>
              <a:ext uri="{FF2B5EF4-FFF2-40B4-BE49-F238E27FC236}">
                <a16:creationId xmlns:a16="http://schemas.microsoft.com/office/drawing/2014/main" id="{E627DA26-2412-54A4-6CE0-5B3EE312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00" y="3518766"/>
            <a:ext cx="4415984" cy="2700000"/>
          </a:xfrm>
          <a:prstGeom prst="rect">
            <a:avLst/>
          </a:prstGeom>
        </p:spPr>
      </p:pic>
      <p:pic>
        <p:nvPicPr>
          <p:cNvPr id="7" name="Picture 6" descr="A square object with a black border">
            <a:extLst>
              <a:ext uri="{FF2B5EF4-FFF2-40B4-BE49-F238E27FC236}">
                <a16:creationId xmlns:a16="http://schemas.microsoft.com/office/drawing/2014/main" id="{46AF07B4-B202-7300-73F3-1E16D6386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9666"/>
            <a:ext cx="4680000" cy="271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BCE9D-2DEA-9FBF-77AA-0E073FB5297E}"/>
              </a:ext>
            </a:extLst>
          </p:cNvPr>
          <p:cNvSpPr txBox="1"/>
          <p:nvPr/>
        </p:nvSpPr>
        <p:spPr>
          <a:xfrm>
            <a:off x="1727397" y="3048000"/>
            <a:ext cx="258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draw canvas</a:t>
            </a:r>
            <a:endParaRPr lang="en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D729E-FB9D-57A6-F4B9-583CA4C8DE99}"/>
              </a:ext>
            </a:extLst>
          </p:cNvPr>
          <p:cNvSpPr txBox="1"/>
          <p:nvPr/>
        </p:nvSpPr>
        <p:spPr>
          <a:xfrm>
            <a:off x="8364583" y="3048001"/>
            <a:ext cx="161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marker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261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A8AA8D"/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2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C3C2-9A76-CBF9-BE03-6A39041D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95"/>
            <a:ext cx="10515600" cy="1723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will be provided with a set of items/spells that you will be able to draw and use</a:t>
            </a:r>
          </a:p>
          <a:p>
            <a:r>
              <a:rPr lang="en-US" dirty="0"/>
              <a:t>The more accurate your drawing is the more effective the item/spell will be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D9CEF-227A-7C92-8642-633FBCE099E9}"/>
              </a:ext>
            </a:extLst>
          </p:cNvPr>
          <p:cNvSpPr txBox="1"/>
          <p:nvPr/>
        </p:nvSpPr>
        <p:spPr>
          <a:xfrm>
            <a:off x="1807357" y="6205359"/>
            <a:ext cx="857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In-game screenshot, you can look at the set anytime you want during the game</a:t>
            </a:r>
            <a:endParaRPr lang="en-IL" sz="2000" b="1" dirty="0"/>
          </a:p>
        </p:txBody>
      </p:sp>
      <p:pic>
        <p:nvPicPr>
          <p:cNvPr id="7" name="Picture 6" descr="A group of black squares with yellow and red circles&#10;&#10;Description automatically generated">
            <a:extLst>
              <a:ext uri="{FF2B5EF4-FFF2-40B4-BE49-F238E27FC236}">
                <a16:creationId xmlns:a16="http://schemas.microsoft.com/office/drawing/2014/main" id="{C960950E-7674-D5E1-7B28-88090874B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35" y="1828801"/>
            <a:ext cx="8998529" cy="43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4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23234-1C6E-098C-3CF5-DED4D284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2931392"/>
            <a:ext cx="11554692" cy="9952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Snippet from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2270A-1D3F-EBC4-304A-9A750030B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31"/>
            <a:ext cx="10515600" cy="880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https://youtu.be/rs2VX241ERs</a:t>
            </a:r>
            <a:endParaRPr lang="LID4096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2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2E5-048A-53EC-6AB1-B9792408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7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9E9C5"/>
                </a:solidFill>
              </a:rPr>
              <a:t>Game Architecture</a:t>
            </a:r>
            <a:endParaRPr lang="en-IL" dirty="0">
              <a:solidFill>
                <a:srgbClr val="59E9C5"/>
              </a:solidFill>
            </a:endParaRPr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9CC2A0-208F-E183-D858-4EA48D13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559"/>
            <a:ext cx="12192000" cy="3925807"/>
          </a:xfrm>
          <a:prstGeom prst="rect">
            <a:avLst/>
          </a:prstGeom>
        </p:spPr>
      </p:pic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166A7CCE-21D5-B245-D532-ABDB2C3B7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182"/>
            <a:ext cx="12192000" cy="4480560"/>
          </a:xfrm>
          <a:prstGeom prst="rect">
            <a:avLst/>
          </a:prstGeom>
        </p:spPr>
      </p:pic>
      <p:pic>
        <p:nvPicPr>
          <p:cNvPr id="10" name="Content Placeholder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87A83A-6F31-18EC-408E-166211272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4" y="1463874"/>
            <a:ext cx="9741772" cy="4870886"/>
          </a:xfrm>
        </p:spPr>
      </p:pic>
    </p:spTree>
    <p:extLst>
      <p:ext uri="{BB962C8B-B14F-4D97-AF65-F5344CB8AC3E}">
        <p14:creationId xmlns:p14="http://schemas.microsoft.com/office/powerpoint/2010/main" val="96276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yramids against a blue sky&#10;&#10;Description automatically generated">
            <a:extLst>
              <a:ext uri="{FF2B5EF4-FFF2-40B4-BE49-F238E27FC236}">
                <a16:creationId xmlns:a16="http://schemas.microsoft.com/office/drawing/2014/main" id="{F26CC4E9-4D03-B4C4-CDAB-97122EF7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49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6EF48-829D-7EA6-9EFF-9F170C4D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Summary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4371-9C25-5A48-A7CE-D0C64F8D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 developers who had no experience in creating 3D games moreover a VR game as the games we developed before the project were played on the console screen, it was nice to have a framework like Unity which offers a wide variety of tools that helped us to create the game we had in mind </a:t>
            </a:r>
          </a:p>
          <a:p>
            <a:r>
              <a:rPr lang="en-US" dirty="0">
                <a:solidFill>
                  <a:srgbClr val="FFFFFF"/>
                </a:solidFill>
              </a:rPr>
              <a:t>Overall, the game’s drawing feature allows the player to interact with the world we built in many ways which will give every player a unique experience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</a:t>
            </a:r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44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351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Office Theme</vt:lpstr>
      <vt:lpstr>Draw Your Path</vt:lpstr>
      <vt:lpstr>Introduction</vt:lpstr>
      <vt:lpstr>Target audience</vt:lpstr>
      <vt:lpstr>Overview </vt:lpstr>
      <vt:lpstr>The drawing feature</vt:lpstr>
      <vt:lpstr>PowerPoint Presentation</vt:lpstr>
      <vt:lpstr>Snippet from game</vt:lpstr>
      <vt:lpstr>Game Architecture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 Your Path</dc:title>
  <dc:creator>ismael gabareen</dc:creator>
  <cp:lastModifiedBy>ismael gabareen</cp:lastModifiedBy>
  <cp:revision>16</cp:revision>
  <dcterms:created xsi:type="dcterms:W3CDTF">2023-07-12T13:06:54Z</dcterms:created>
  <dcterms:modified xsi:type="dcterms:W3CDTF">2023-08-05T13:56:39Z</dcterms:modified>
</cp:coreProperties>
</file>